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125" d="100"/>
          <a:sy n="125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675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70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279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37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994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051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020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4837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792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117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968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658A1-3964-4956-8173-274F7042EA7E}" type="datetimeFigureOut">
              <a:rPr lang="es-CO" smtClean="0"/>
              <a:t>14/12/2017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DD5FB-CB9B-4FEC-8ACE-1291B7CDC8F3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305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6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8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652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1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2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38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41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6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" y="0"/>
            <a:ext cx="91074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79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Viktor</dc:creator>
  <cp:lastModifiedBy>office</cp:lastModifiedBy>
  <cp:revision>2</cp:revision>
  <dcterms:created xsi:type="dcterms:W3CDTF">2017-12-06T17:23:24Z</dcterms:created>
  <dcterms:modified xsi:type="dcterms:W3CDTF">2017-12-14T17:47:47Z</dcterms:modified>
</cp:coreProperties>
</file>